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7" r:id="rId9"/>
    <p:sldId id="263" r:id="rId10"/>
    <p:sldId id="268" r:id="rId11"/>
    <p:sldId id="265" r:id="rId12"/>
    <p:sldId id="266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99"/>
    <p:restoredTop sz="94586"/>
  </p:normalViewPr>
  <p:slideViewPr>
    <p:cSldViewPr snapToGrid="0" snapToObjects="1" showGuides="1">
      <p:cViewPr varScale="1">
        <p:scale>
          <a:sx n="66" d="100"/>
          <a:sy n="66" d="100"/>
        </p:scale>
        <p:origin x="216" y="8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1.tiff>
</file>

<file path=ppt/media/image14.tiff>
</file>

<file path=ppt/media/image15.tiff>
</file>

<file path=ppt/media/image16.tiff>
</file>

<file path=ppt/media/image17.png>
</file>

<file path=ppt/media/image20.tiff>
</file>

<file path=ppt/media/image4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73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128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660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210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21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76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399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6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90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915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0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3228A-A57C-B842-A712-0456FD48A286}" type="datetimeFigureOut">
              <a:rPr lang="en-US" smtClean="0"/>
              <a:t>11/2/16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DFB96-D0DD-0347-849B-B25E4893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532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 smtClean="0"/>
              <a:t>進捗報告</a:t>
            </a:r>
            <a:r>
              <a:rPr lang="en-US" altLang="ja-JP" dirty="0" smtClean="0"/>
              <a:t>20161102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93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685" y="1690688"/>
            <a:ext cx="4014150" cy="43524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015" y="1690688"/>
            <a:ext cx="4352400" cy="43524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Viterbi (subtype, inheritance pattern)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801565" y="6087466"/>
            <a:ext cx="1439694" cy="36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t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533108" y="6087466"/>
            <a:ext cx="1846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n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879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48554" cy="1325563"/>
          </a:xfrm>
        </p:spPr>
        <p:txBody>
          <a:bodyPr/>
          <a:lstStyle/>
          <a:p>
            <a:r>
              <a:rPr lang="ja-JP" altLang="en-US" dirty="0" smtClean="0"/>
              <a:t>各</a:t>
            </a:r>
            <a:r>
              <a:rPr lang="en-US" altLang="ja-JP" dirty="0" smtClean="0"/>
              <a:t>subtype</a:t>
            </a:r>
            <a:r>
              <a:rPr lang="ja-JP" altLang="en-US" dirty="0" smtClean="0"/>
              <a:t>に入る</a:t>
            </a:r>
            <a:r>
              <a:rPr lang="en-US" altLang="ja-JP" dirty="0" smtClean="0"/>
              <a:t>mutation</a:t>
            </a:r>
            <a:r>
              <a:rPr lang="ja-JP" altLang="en-US" dirty="0" smtClean="0"/>
              <a:t>の割合を使う方法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550" y="1825625"/>
            <a:ext cx="97409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997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1897857"/>
            <a:ext cx="5143500" cy="18417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9873" y="3811866"/>
            <a:ext cx="3021621" cy="28784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0300" y="2233749"/>
            <a:ext cx="5339869" cy="383159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75126" cy="1325563"/>
          </a:xfrm>
        </p:spPr>
        <p:txBody>
          <a:bodyPr/>
          <a:lstStyle/>
          <a:p>
            <a:r>
              <a:rPr lang="ja-JP" altLang="en-US" dirty="0" smtClean="0"/>
              <a:t>各</a:t>
            </a:r>
            <a:r>
              <a:rPr lang="en-US" altLang="ja-JP" dirty="0" smtClean="0"/>
              <a:t>subtype</a:t>
            </a:r>
            <a:r>
              <a:rPr lang="ja-JP" altLang="en-US" dirty="0" smtClean="0"/>
              <a:t>に入る</a:t>
            </a:r>
            <a:r>
              <a:rPr lang="en-US" altLang="ja-JP" dirty="0" smtClean="0"/>
              <a:t>mutation</a:t>
            </a:r>
            <a:r>
              <a:rPr lang="ja-JP" altLang="en-US" dirty="0" smtClean="0"/>
              <a:t>の割合を使う方法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353308" y="3813316"/>
                <a:ext cx="298665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ja-JP" altLang="en-US" dirty="0" smtClean="0"/>
                  <a:t>は全</a:t>
                </a:r>
                <a:r>
                  <a:rPr lang="en-US" altLang="ja-JP" dirty="0" smtClean="0"/>
                  <a:t>subtype</a:t>
                </a:r>
                <a:r>
                  <a:rPr lang="ja-JP" altLang="en-US" dirty="0" smtClean="0"/>
                  <a:t>で共通として、</a:t>
                </a:r>
                <a:endParaRPr lang="en-US" dirty="0"/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308" y="3813316"/>
                <a:ext cx="2986651" cy="276999"/>
              </a:xfrm>
              <a:prstGeom prst="rect">
                <a:avLst/>
              </a:prstGeom>
              <a:blipFill rotWithShape="0">
                <a:blip r:embed="rId5"/>
                <a:stretch>
                  <a:fillRect l="-2041" t="-31111" r="-4286" b="-5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5074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042" y="1690688"/>
            <a:ext cx="4351338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390" y="1689626"/>
            <a:ext cx="4352400" cy="43524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76626" cy="1325563"/>
          </a:xfrm>
        </p:spPr>
        <p:txBody>
          <a:bodyPr/>
          <a:lstStyle/>
          <a:p>
            <a:r>
              <a:rPr lang="ja-JP" altLang="en-US" dirty="0" smtClean="0"/>
              <a:t>各</a:t>
            </a:r>
            <a:r>
              <a:rPr lang="en-US" altLang="ja-JP" dirty="0" smtClean="0"/>
              <a:t>subtype</a:t>
            </a:r>
            <a:r>
              <a:rPr lang="ja-JP" altLang="en-US" dirty="0" smtClean="0"/>
              <a:t>に入る</a:t>
            </a:r>
            <a:r>
              <a:rPr lang="en-US" altLang="ja-JP" dirty="0" smtClean="0"/>
              <a:t>mutation</a:t>
            </a:r>
            <a:r>
              <a:rPr lang="ja-JP" altLang="en-US" dirty="0" smtClean="0"/>
              <a:t>の割合を使う方法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41448" y="6042026"/>
            <a:ext cx="1439694" cy="36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t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881119" y="6040082"/>
            <a:ext cx="1846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n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126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これから試すこと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Copy Number</a:t>
            </a:r>
            <a:r>
              <a:rPr lang="ja-JP" altLang="en-US" dirty="0" smtClean="0"/>
              <a:t>を全</a:t>
            </a:r>
            <a:r>
              <a:rPr lang="en-US" altLang="ja-JP" dirty="0" smtClean="0"/>
              <a:t>subtype</a:t>
            </a:r>
            <a:r>
              <a:rPr lang="ja-JP" altLang="en-US" dirty="0" smtClean="0"/>
              <a:t>同一ではなく、異なるものとして、</a:t>
            </a:r>
            <a:r>
              <a:rPr lang="en-US" altLang="ja-JP" dirty="0" smtClean="0"/>
              <a:t>given</a:t>
            </a:r>
            <a:r>
              <a:rPr lang="ja-JP" altLang="en-US" dirty="0" smtClean="0"/>
              <a:t>にする</a:t>
            </a:r>
            <a:endParaRPr lang="en-US" altLang="ja-JP" dirty="0" smtClean="0"/>
          </a:p>
          <a:p>
            <a:endParaRPr lang="en-US" altLang="ja-JP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963" y="2806700"/>
            <a:ext cx="72517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46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継承パターン</a:t>
            </a:r>
            <a:r>
              <a:rPr lang="en-US" altLang="ja-JP" dirty="0" smtClean="0"/>
              <a:t>marginalize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各</a:t>
            </a:r>
            <a:r>
              <a:rPr lang="en-US" altLang="ja-JP" dirty="0" smtClean="0"/>
              <a:t>SNV</a:t>
            </a:r>
            <a:r>
              <a:rPr lang="ja-JP" altLang="en-US" dirty="0" smtClean="0"/>
              <a:t>について、それが最初に生じた</a:t>
            </a:r>
            <a:r>
              <a:rPr lang="en-US" altLang="ja-JP" dirty="0" smtClean="0"/>
              <a:t>subtype</a:t>
            </a:r>
            <a:r>
              <a:rPr lang="ja-JP" altLang="en-US" dirty="0" smtClean="0"/>
              <a:t>は</a:t>
            </a:r>
            <a:r>
              <a:rPr lang="en-US" altLang="ja-JP" dirty="0" smtClean="0"/>
              <a:t>given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52423"/>
            <a:ext cx="9492574" cy="463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0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257" y="1368425"/>
            <a:ext cx="4528800" cy="45288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68768"/>
            <a:ext cx="4528457" cy="45284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21021" y="5897225"/>
            <a:ext cx="1439694" cy="36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t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823080" y="5897225"/>
            <a:ext cx="1846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n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継承パターン</a:t>
            </a:r>
            <a:r>
              <a:rPr lang="en-US" altLang="ja-JP" dirty="0" smtClean="0"/>
              <a:t>marginalize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35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Subtype, </a:t>
            </a:r>
            <a:r>
              <a:rPr lang="ja-JP" altLang="en-US" dirty="0" smtClean="0"/>
              <a:t>継承パターン</a:t>
            </a:r>
            <a:r>
              <a:rPr lang="en-US" altLang="ja-JP" dirty="0" smtClean="0"/>
              <a:t>marginalize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各</a:t>
            </a:r>
            <a:r>
              <a:rPr lang="en-US" altLang="ja-JP" dirty="0" smtClean="0"/>
              <a:t>SNV</a:t>
            </a:r>
            <a:r>
              <a:rPr lang="ja-JP" altLang="en-US" dirty="0" smtClean="0"/>
              <a:t>について、それが最初に生じた</a:t>
            </a:r>
            <a:r>
              <a:rPr lang="en-US" altLang="ja-JP" dirty="0" smtClean="0"/>
              <a:t>subtype</a:t>
            </a:r>
            <a:r>
              <a:rPr lang="ja-JP" altLang="en-US" dirty="0" smtClean="0"/>
              <a:t>も</a:t>
            </a:r>
            <a:r>
              <a:rPr lang="en-US" altLang="ja-JP" dirty="0" smtClean="0"/>
              <a:t>marginalize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0" y="2349500"/>
            <a:ext cx="106045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01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Subtype, </a:t>
            </a:r>
            <a:r>
              <a:rPr lang="ja-JP" altLang="en-US" dirty="0" smtClean="0"/>
              <a:t>継承パターン</a:t>
            </a:r>
            <a:r>
              <a:rPr lang="en-US" altLang="ja-JP" dirty="0" smtClean="0"/>
              <a:t>marginalize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225" y="1479103"/>
            <a:ext cx="4352400" cy="4352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712" y="1479103"/>
            <a:ext cx="4348800" cy="4348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821021" y="5897225"/>
            <a:ext cx="1439694" cy="36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t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146930" y="5897225"/>
            <a:ext cx="1846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n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03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継承パターンのみなら</a:t>
            </a:r>
            <a:r>
              <a:rPr lang="en-US" altLang="ja-JP" dirty="0" smtClean="0"/>
              <a:t>marginalize</a:t>
            </a:r>
            <a:r>
              <a:rPr lang="ja-JP" altLang="en-US" dirty="0" smtClean="0"/>
              <a:t>しても</a:t>
            </a:r>
            <a:r>
              <a:rPr lang="ja-JP" altLang="en-US" dirty="0" smtClean="0"/>
              <a:t>推定</a:t>
            </a:r>
            <a:r>
              <a:rPr lang="ja-JP" altLang="en-US" dirty="0" smtClean="0"/>
              <a:t>できる</a:t>
            </a:r>
            <a:endParaRPr lang="en-US" altLang="ja-JP" dirty="0" smtClean="0"/>
          </a:p>
          <a:p>
            <a:r>
              <a:rPr lang="en-US" altLang="ja-JP" dirty="0" smtClean="0"/>
              <a:t>SNV</a:t>
            </a:r>
            <a:r>
              <a:rPr lang="ja-JP" altLang="en-US" dirty="0" smtClean="0"/>
              <a:t>が最初に入った</a:t>
            </a:r>
            <a:r>
              <a:rPr lang="en-US" altLang="ja-JP" dirty="0" smtClean="0"/>
              <a:t>subtype</a:t>
            </a:r>
            <a:r>
              <a:rPr lang="ja-JP" altLang="en-US" dirty="0" smtClean="0"/>
              <a:t>も</a:t>
            </a:r>
            <a:r>
              <a:rPr lang="en-US" altLang="ja-JP" dirty="0" smtClean="0"/>
              <a:t>marginalize</a:t>
            </a:r>
            <a:r>
              <a:rPr lang="ja-JP" altLang="en-US" dirty="0" smtClean="0"/>
              <a:t>すると、推定できない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 smtClean="0"/>
              <a:t>→</a:t>
            </a:r>
            <a:r>
              <a:rPr lang="en-US" altLang="ja-JP" dirty="0" smtClean="0"/>
              <a:t> t</a:t>
            </a:r>
            <a:r>
              <a:rPr lang="ja-JP" altLang="en-US" dirty="0" smtClean="0"/>
              <a:t>によって割合を決める</a:t>
            </a:r>
            <a:r>
              <a:rPr lang="en-US" altLang="ja-JP" dirty="0" smtClean="0"/>
              <a:t> but </a:t>
            </a:r>
            <a:r>
              <a:rPr lang="ja-JP" altLang="en-US" dirty="0" smtClean="0"/>
              <a:t>これだと</a:t>
            </a:r>
            <a:r>
              <a:rPr lang="en-US" altLang="ja-JP" dirty="0" smtClean="0"/>
              <a:t>SNV</a:t>
            </a:r>
            <a:r>
              <a:rPr lang="ja-JP" altLang="en-US" dirty="0" smtClean="0"/>
              <a:t>毎ではない</a:t>
            </a:r>
            <a:endParaRPr lang="en-US" altLang="ja-JP" dirty="0" smtClean="0"/>
          </a:p>
          <a:p>
            <a:r>
              <a:rPr lang="en-US" altLang="ja-JP" dirty="0" smtClean="0"/>
              <a:t>Subtype</a:t>
            </a:r>
            <a:r>
              <a:rPr lang="ja-JP" altLang="en-US" dirty="0" smtClean="0"/>
              <a:t>を</a:t>
            </a:r>
            <a:r>
              <a:rPr lang="en-US" altLang="ja-JP" dirty="0" smtClean="0"/>
              <a:t>marginalize</a:t>
            </a:r>
            <a:r>
              <a:rPr lang="ja-JP" altLang="en-US" dirty="0" smtClean="0"/>
              <a:t>するのではなく、</a:t>
            </a:r>
            <a:r>
              <a:rPr lang="en-US" altLang="ja-JP" dirty="0" err="1" smtClean="0"/>
              <a:t>viterbi</a:t>
            </a:r>
            <a:r>
              <a:rPr lang="ja-JP" altLang="en-US" dirty="0" smtClean="0"/>
              <a:t>的に、尤度最大の</a:t>
            </a:r>
            <a:r>
              <a:rPr lang="en-US" altLang="ja-JP" dirty="0" smtClean="0"/>
              <a:t>subtype</a:t>
            </a:r>
            <a:r>
              <a:rPr lang="ja-JP" altLang="en-US" dirty="0" smtClean="0"/>
              <a:t>一点にしてしまった方がいいかもしれない。でないと、他の</a:t>
            </a:r>
            <a:r>
              <a:rPr lang="en-US" altLang="ja-JP" dirty="0" smtClean="0"/>
              <a:t>subtype</a:t>
            </a:r>
            <a:r>
              <a:rPr lang="ja-JP" altLang="en-US" dirty="0" smtClean="0"/>
              <a:t>全体のマスが大きくなるようにパラメータフィットが起こってしまっている可能性がある。</a:t>
            </a:r>
            <a:endParaRPr lang="en-US" altLang="ja-JP" dirty="0" smtClean="0"/>
          </a:p>
          <a:p>
            <a:endParaRPr lang="en-US" altLang="ja-JP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900" y="5016223"/>
            <a:ext cx="5143500" cy="184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27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Viterbi (subtype), Marginalize (inheritance pattern)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906" y="2279650"/>
            <a:ext cx="83058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876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Viterbi (subtype), Marginalize (inheritance pattern)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949" y="1737704"/>
            <a:ext cx="4351338" cy="435133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321" y="1737704"/>
            <a:ext cx="4104008" cy="4352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02771" y="6089042"/>
            <a:ext cx="1439694" cy="36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t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010143" y="6089042"/>
            <a:ext cx="1846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n</a:t>
            </a:r>
            <a:r>
              <a:rPr lang="ja-JP" altLang="en-US" dirty="0" smtClean="0"/>
              <a:t>の推定精度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254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Viterbi (subtype, inheritance pattern)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2254250"/>
            <a:ext cx="82169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8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247</Words>
  <Application>Microsoft Macintosh PowerPoint</Application>
  <PresentationFormat>Widescreen</PresentationFormat>
  <Paragraphs>31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Calibri Light</vt:lpstr>
      <vt:lpstr>Cambria Math</vt:lpstr>
      <vt:lpstr>Yu Gothic</vt:lpstr>
      <vt:lpstr>Yu Gothic Light</vt:lpstr>
      <vt:lpstr>Arial</vt:lpstr>
      <vt:lpstr>Office Theme</vt:lpstr>
      <vt:lpstr>進捗報告20161102</vt:lpstr>
      <vt:lpstr>継承パターンmarginalize</vt:lpstr>
      <vt:lpstr>継承パターンmarginalize</vt:lpstr>
      <vt:lpstr>Subtype, 継承パターンmarginalize</vt:lpstr>
      <vt:lpstr>Subtype, 継承パターンmarginalize</vt:lpstr>
      <vt:lpstr>PowerPoint Presentation</vt:lpstr>
      <vt:lpstr>Viterbi (subtype), Marginalize (inheritance pattern)</vt:lpstr>
      <vt:lpstr>Viterbi (subtype), Marginalize (inheritance pattern)</vt:lpstr>
      <vt:lpstr>Viterbi (subtype, inheritance pattern)</vt:lpstr>
      <vt:lpstr>Viterbi (subtype, inheritance pattern)</vt:lpstr>
      <vt:lpstr>各subtypeに入るmutationの割合を使う方法</vt:lpstr>
      <vt:lpstr>各subtypeに入るmutationの割合を使う方法</vt:lpstr>
      <vt:lpstr>各subtypeに入るmutationの割合を使う方法</vt:lpstr>
      <vt:lpstr>これから試すこと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進捗報告20161102</dc:title>
  <dc:creator>Y K</dc:creator>
  <cp:lastModifiedBy>Y K</cp:lastModifiedBy>
  <cp:revision>10</cp:revision>
  <dcterms:created xsi:type="dcterms:W3CDTF">2016-11-02T02:29:56Z</dcterms:created>
  <dcterms:modified xsi:type="dcterms:W3CDTF">2016-11-02T03:38:37Z</dcterms:modified>
</cp:coreProperties>
</file>

<file path=docProps/thumbnail.jpeg>
</file>